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71" r:id="rId2"/>
  </p:sldMasterIdLst>
  <p:notesMasterIdLst>
    <p:notesMasterId r:id="rId23"/>
  </p:notesMasterIdLst>
  <p:handoutMasterIdLst>
    <p:handoutMasterId r:id="rId24"/>
  </p:handoutMasterIdLst>
  <p:sldIdLst>
    <p:sldId id="319" r:id="rId3"/>
    <p:sldId id="342" r:id="rId4"/>
    <p:sldId id="367" r:id="rId5"/>
    <p:sldId id="368" r:id="rId6"/>
    <p:sldId id="361" r:id="rId7"/>
    <p:sldId id="366" r:id="rId8"/>
    <p:sldId id="370" r:id="rId9"/>
    <p:sldId id="369" r:id="rId10"/>
    <p:sldId id="362" r:id="rId11"/>
    <p:sldId id="348" r:id="rId12"/>
    <p:sldId id="343" r:id="rId13"/>
    <p:sldId id="347" r:id="rId14"/>
    <p:sldId id="344" r:id="rId15"/>
    <p:sldId id="363" r:id="rId16"/>
    <p:sldId id="349" r:id="rId17"/>
    <p:sldId id="345" r:id="rId18"/>
    <p:sldId id="346" r:id="rId19"/>
    <p:sldId id="350" r:id="rId20"/>
    <p:sldId id="352" r:id="rId21"/>
    <p:sldId id="351" r:id="rId22"/>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663300"/>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024" autoAdjust="0"/>
  </p:normalViewPr>
  <p:slideViewPr>
    <p:cSldViewPr>
      <p:cViewPr varScale="1">
        <p:scale>
          <a:sx n="114" d="100"/>
          <a:sy n="114" d="100"/>
        </p:scale>
        <p:origin x="-155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7/13/2012</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7/13/2012</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30" name="Rectangle 7"/>
          <p:cNvSpPr>
            <a:spLocks/>
          </p:cNvSpPr>
          <p:nvPr/>
        </p:nvSpPr>
        <p:spPr>
          <a:xfrm>
            <a:off x="453736" y="5181600"/>
            <a:ext cx="8229600" cy="1143000"/>
          </a:xfrm>
          <a:prstGeom prst="rect">
            <a:avLst/>
          </a:prstGeom>
        </p:spPr>
        <p:txBody>
          <a:bodyPr vert="horz" anchor="ctr">
            <a:norm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3" name="Rectangle 12"/>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15" name="Rectangle 7"/>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6" name="Rectangle 7"/>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27" name="Rectangle 11"/>
          <p:cNvSpPr>
            <a:spLocks noGrp="1"/>
          </p:cNvSpPr>
          <p:nvPr>
            <p:ph type="body" sz="quarter" idx="14" hasCustomPrompt="1"/>
          </p:nvPr>
        </p:nvSpPr>
        <p:spPr>
          <a:xfrm>
            <a:off x="457200" y="228600"/>
            <a:ext cx="4023360" cy="3017520"/>
          </a:xfrm>
        </p:spPr>
        <p:txBody>
          <a:bodyPr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7" name="Rectangle 6"/>
          <p:cNvSpPr>
            <a:spLocks noGrp="1"/>
          </p:cNvSpPr>
          <p:nvPr>
            <p:ph type="sldNum" sz="quarter" idx="1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7"/>
          </p:nvPr>
        </p:nvSpPr>
        <p:spPr/>
        <p:txBody>
          <a:bodyPr/>
          <a:lstStyle>
            <a:extLst/>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29" name="Rectangle 7"/>
          <p:cNvSpPr>
            <a:spLocks noGrp="1" noChangeAspect="1"/>
          </p:cNvSpPr>
          <p:nvPr>
            <p:ph type="pic" sz="quarter" idx="12"/>
          </p:nvPr>
        </p:nvSpPr>
        <p:spPr>
          <a:xfrm>
            <a:off x="426720" y="384048"/>
            <a:ext cx="44577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10" name="Rectangle 7"/>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smtClean="0"/>
              <a:t>Click icon to add picture</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6" name="Rectangle 5"/>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 name="Rectangle 7"/>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latinLnBrk="0">
              <a:spcBef>
                <a:spcPct val="20000"/>
              </a:spcBef>
              <a:buFontTx/>
              <a:buNone/>
              <a:defRPr sz="16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1" name="Rectangle 10"/>
          <p:cNvSpPr>
            <a:spLocks noGrp="1"/>
          </p:cNvSpPr>
          <p:nvPr>
            <p:ph type="dt" sz="half" idx="31"/>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12" name="Rectangle 11"/>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5" name="Rectangle 14"/>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9" name="Rectangle 7"/>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11" name="Rectangle 10"/>
          <p:cNvSpPr>
            <a:spLocks noGrp="1"/>
          </p:cNvSpPr>
          <p:nvPr>
            <p:ph type="sldNum" sz="quarter" idx="26"/>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2" name="Rectangle 11"/>
          <p:cNvSpPr>
            <a:spLocks noGrp="1"/>
          </p:cNvSpPr>
          <p:nvPr>
            <p:ph type="ftr" sz="quarter" idx="27"/>
          </p:nvPr>
        </p:nvSpPr>
        <p:spPr/>
        <p:txBody>
          <a:bodyPr/>
          <a:lstStyle>
            <a:extLst/>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9" name="Rectangle 7"/>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4" name="Rectangle 7"/>
          <p:cNvSpPr>
            <a:spLocks noGrp="1"/>
          </p:cNvSpPr>
          <p:nvPr>
            <p:ph type="body" sz="quarter" idx="29" hasCustomPrompt="1"/>
          </p:nvPr>
        </p:nvSpPr>
        <p:spPr>
          <a:xfrm>
            <a:off x="152400" y="4495800"/>
            <a:ext cx="8763000" cy="1905000"/>
          </a:xfrm>
        </p:spPr>
        <p:txBody>
          <a:bodyPr anchor="t" anchorCtr="0"/>
          <a:lstStyle>
            <a:lvl1pPr marL="0" marR="0" indent="0" algn="l">
              <a:buFontTx/>
              <a:buNone/>
              <a:defRPr sz="2400" baseline="0"/>
            </a:lvl1pPr>
            <a:extLst/>
          </a:lstStyle>
          <a:p>
            <a:pPr lvl="0"/>
            <a:r>
              <a:rPr lang="en-US" dirty="0" smtClean="0"/>
              <a:t>Click to add caption</a:t>
            </a:r>
            <a:endParaRPr lang="en-US" dirty="0"/>
          </a:p>
        </p:txBody>
      </p:sp>
      <p:sp>
        <p:nvSpPr>
          <p:cNvPr id="8" name="Rectangle 7"/>
          <p:cNvSpPr>
            <a:spLocks noGrp="1"/>
          </p:cNvSpPr>
          <p:nvPr>
            <p:ph type="dt" sz="half" idx="33"/>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9" name="Rectangle 8"/>
          <p:cNvSpPr>
            <a:spLocks noGrp="1"/>
          </p:cNvSpPr>
          <p:nvPr>
            <p:ph type="sldNum" sz="quarter" idx="34"/>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5"/>
          </p:nvPr>
        </p:nvSpPr>
        <p:spPr/>
        <p:txBody>
          <a:bodyPr/>
          <a:lstStyle>
            <a:extLst/>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685800" y="257665"/>
            <a:ext cx="461772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Rectangle 7"/>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6" name="Rectangle 7"/>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4"/>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8" name="Rectangle 7"/>
          <p:cNvSpPr>
            <a:spLocks noGrp="1"/>
          </p:cNvSpPr>
          <p:nvPr>
            <p:ph type="sldNum" sz="quarter" idx="2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6"/>
          </p:nvPr>
        </p:nvSpPr>
        <p:spPr/>
        <p:txBody>
          <a:bodyPr/>
          <a:lstStyle>
            <a:extLst/>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7" name="Rectangle 7"/>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6" name="Rectangle 7"/>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29"/>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8" name="Rectangle 7"/>
          <p:cNvSpPr>
            <a:spLocks noGrp="1"/>
          </p:cNvSpPr>
          <p:nvPr>
            <p:ph type="sldNum" sz="quarter" idx="30"/>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31"/>
          </p:nvPr>
        </p:nvSpPr>
        <p:spPr/>
        <p:txBody>
          <a:bodyPr/>
          <a:lstStyle>
            <a:extLst/>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3" name="Rectangle 7"/>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0" name="Rectangle 7"/>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2" name="Rectangle 7"/>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31" name="Rectangle 7"/>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6"/>
          <p:cNvSpPr>
            <a:spLocks noGrp="1"/>
          </p:cNvSpPr>
          <p:nvPr>
            <p:ph type="dt" sz="half" idx="31"/>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8" name="Rectangle 7"/>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3048000" y="48768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16"/>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6" name="Rectangle 5"/>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W¥ل云玗İαЂôÁûÂÚ丫:Pïçtúrê Plå¢éhõlðér 表¥鷗字㌍ 表_W 3"/>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6" name="W¥ل云玗İαЂôÁûÂÚ丫:Pïçtúrê Plå¢éhõlðér 表¥鷗字㌍ 表_W 5"/>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8" name="W¥ل云玗İαЂÕØÚáÛ丫:Téxt Plàçèhòlðêr 表¥鷗字㌍_W 7"/>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9" name="Rectangle 8"/>
          <p:cNvSpPr>
            <a:spLocks noGrp="1"/>
          </p:cNvSpPr>
          <p:nvPr>
            <p:ph type="dt" sz="half" idx="17"/>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10" name="Rectangle 9"/>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1" name="Rectangle 10"/>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914400" y="294590"/>
            <a:ext cx="74676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i="0" smtClean="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Rectangle 5"/>
          <p:cNvSpPr>
            <a:spLocks noGrp="1"/>
          </p:cNvSpPr>
          <p:nvPr>
            <p:ph type="body" sz="quarter" idx="11" hasCustomPrompt="1"/>
          </p:nvPr>
        </p:nvSpPr>
        <p:spPr>
          <a:xfrm>
            <a:off x="914400" y="6019800"/>
            <a:ext cx="7467600" cy="381000"/>
          </a:xfrm>
        </p:spPr>
        <p:txBody>
          <a:bodyPr rIns="9144"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6" name="Rectangle 5"/>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W¥ل云玗İαЂôÁûÂÚ丫:Pïçtúrê Plå¢éhõlðér 表¥鷗字㌍ 表_W 2"/>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4" name="W¥ل云玗İαЂÕØÚáÛ丫:Téxt Plàçèhòlðêr 表¥鷗字㌍_W 3"/>
          <p:cNvSpPr>
            <a:spLocks noGrp="1"/>
          </p:cNvSpPr>
          <p:nvPr>
            <p:ph type="body" sz="quarter" idx="12" hasCustomPrompt="1"/>
          </p:nvPr>
        </p:nvSpPr>
        <p:spPr>
          <a:xfrm>
            <a:off x="457200" y="4876800"/>
            <a:ext cx="8229600" cy="1447800"/>
          </a:xfrm>
        </p:spPr>
        <p:txBody>
          <a:bodyPr tIns="91440" rIns="9144" bIns="91440" anchor="t"/>
          <a:lstStyle>
            <a:lvl1pPr marL="0" marR="0" indent="0" algn="l">
              <a:buFontTx/>
              <a:buNone/>
              <a:defRPr sz="1800" i="0"/>
            </a:lvl1pPr>
            <a:extLst/>
          </a:lstStyle>
          <a:p>
            <a:pPr lvl="0"/>
            <a:r>
              <a:rPr lang="en-US" dirty="0" smtClean="0"/>
              <a:t>Click to add caption</a:t>
            </a:r>
            <a:endParaRPr lang="en-US" dirty="0"/>
          </a:p>
        </p:txBody>
      </p:sp>
      <p:sp>
        <p:nvSpPr>
          <p:cNvPr id="5" name="Rectangle 4"/>
          <p:cNvSpPr>
            <a:spLocks noGrp="1"/>
          </p:cNvSpPr>
          <p:nvPr>
            <p:ph type="dt" sz="half" idx="31"/>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6" name="Rectangle 5"/>
          <p:cNvSpPr>
            <a:spLocks noGrp="1"/>
          </p:cNvSpPr>
          <p:nvPr>
            <p:ph type="sldNum" sz="quarter" idx="32"/>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7" name="Rectangle 6"/>
          <p:cNvSpPr>
            <a:spLocks noGrp="1"/>
          </p:cNvSpPr>
          <p:nvPr>
            <p:ph type="ftr" sz="quarter" idx="33"/>
          </p:nvPr>
        </p:nvSpPr>
        <p:spPr/>
        <p:txBody>
          <a:bodyPr/>
          <a:lstStyle>
            <a:extLst/>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extLst/>
          </a:lstStyle>
          <a:p>
            <a:r>
              <a:rPr lang="en-US" noProof="1" smtClean="0"/>
              <a:t>Click to edit Master title style</a:t>
            </a:r>
            <a:endParaRPr lang="en-US"/>
          </a:p>
        </p:txBody>
      </p:sp>
      <p:sp>
        <p:nvSpPr>
          <p:cNvPr id="14" name="Rectangle 6"/>
          <p:cNvSpPr>
            <a:spLocks noGrp="1"/>
          </p:cNvSpPr>
          <p:nvPr>
            <p:ph idx="1"/>
          </p:nvPr>
        </p:nvSpPr>
        <p:spPr/>
        <p:txBody>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2" name="Rectangle 7"/>
          <p:cNvSpPr>
            <a:spLocks noGrp="1"/>
          </p:cNvSpPr>
          <p:nvPr>
            <p:ph type="dt" sz="half" idx="10"/>
          </p:nvPr>
        </p:nvSpPr>
        <p:spPr/>
        <p:txBody>
          <a:bodyPr/>
          <a:lstStyle>
            <a:extLst/>
          </a:lstStyle>
          <a:p>
            <a:fld id="{ACB2EC6F-6501-4E04-BD6C-A8A6CABB2C5B}" type="datetimeFigureOut">
              <a:rPr lang="en-US" smtClean="0"/>
              <a:pPr/>
              <a:t>7/13/2012</a:t>
            </a:fld>
            <a:endParaRPr lang="en-US"/>
          </a:p>
        </p:txBody>
      </p:sp>
      <p:sp>
        <p:nvSpPr>
          <p:cNvPr id="27" name="Rectangle 19"/>
          <p:cNvSpPr>
            <a:spLocks noGrp="1"/>
          </p:cNvSpPr>
          <p:nvPr>
            <p:ph type="ftr" sz="quarter" idx="11"/>
          </p:nvPr>
        </p:nvSpPr>
        <p:spPr/>
        <p:txBody>
          <a:bodyPr/>
          <a:lstStyle>
            <a:extLst/>
          </a:lstStyle>
          <a:p>
            <a:endParaRPr lang="en-US"/>
          </a:p>
        </p:txBody>
      </p:sp>
      <p:sp>
        <p:nvSpPr>
          <p:cNvPr id="24" name="Rectangle 26"/>
          <p:cNvSpPr>
            <a:spLocks noGrp="1"/>
          </p:cNvSpPr>
          <p:nvPr>
            <p:ph type="sldNum" sz="quarter" idx="12"/>
          </p:nvPr>
        </p:nvSpPr>
        <p:spPr/>
        <p:txBody>
          <a:bodyPr/>
          <a:lstStyle>
            <a:extLst/>
          </a:lstStyle>
          <a:p>
            <a:fld id="{963B0023-0CED-47F7-85AE-654F0B232C2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B2EC6F-6501-4E04-BD6C-A8A6CABB2C5B}" type="datetimeFigureOut">
              <a:rPr lang="en-US" smtClean="0"/>
              <a:pPr/>
              <a:t>7/13/2012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0023-0CED-47F7-85AE-654F0B232C29}"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00EE1A-5234-475B-A735-4AEE3E0F66D6}" type="datetimeFigureOut">
              <a:rPr lang="en-US" smtClean="0"/>
              <a:pPr/>
              <a:t>7/13/2012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D52B5-3522-4A01-A7F6-29C7AB53158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p:spPr>
        <p:txBody>
          <a:bodyPr bIns="0"/>
          <a:lstStyle>
            <a:lvl1pPr algn="r">
              <a:defRPr lang="en-US" dirty="0"/>
            </a:lvl1pPr>
            <a:extLst/>
          </a:lstStyle>
          <a:p>
            <a:r>
              <a:rPr lang="en-US" dirty="0" smtClean="0"/>
              <a:t>Click to add photo album title</a:t>
            </a:r>
            <a:endParaRPr lang="en-US" dirty="0"/>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date and other details</a:t>
            </a:r>
            <a:endParaRPr lang="en-US" dirty="0"/>
          </a:p>
        </p:txBody>
      </p:sp>
      <p:sp>
        <p:nvSpPr>
          <p:cNvPr id="27" name="Rectangle 6"/>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a:p>
        </p:txBody>
      </p:sp>
      <p:sp>
        <p:nvSpPr>
          <p:cNvPr id="11" name="Rectangle 10"/>
          <p:cNvSpPr>
            <a:spLocks noGrp="1"/>
          </p:cNvSpPr>
          <p:nvPr>
            <p:ph type="dt" sz="half" idx="12"/>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12" name="Rectangle 11"/>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3" name="Rectangle 12"/>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3" name="Rectangle 6"/>
          <p:cNvSpPr>
            <a:spLocks noGrp="1"/>
          </p:cNvSpPr>
          <p:nvPr>
            <p:ph type="body" sz="quarter" idx="11" hasCustomPrompt="1"/>
          </p:nvPr>
        </p:nvSpPr>
        <p:spPr>
          <a:xfrm>
            <a:off x="5257800" y="3048000"/>
            <a:ext cx="3505200" cy="3352800"/>
          </a:xfrm>
        </p:spPr>
        <p:txBody>
          <a:bodyPr tIns="91440" bIns="91440" anchor="b"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4" name="Rectangle 3"/>
          <p:cNvSpPr>
            <a:spLocks noGrp="1"/>
          </p:cNvSpPr>
          <p:nvPr>
            <p:ph type="dt" sz="half" idx="12"/>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5" name="Rectangle 4"/>
          <p:cNvSpPr>
            <a:spLocks noGrp="1"/>
          </p:cNvSpPr>
          <p:nvPr>
            <p:ph type="sldNum" sz="quarter" idx="13"/>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6" name="Rectangle 5"/>
          <p:cNvSpPr>
            <a:spLocks noGrp="1"/>
          </p:cNvSpPr>
          <p:nvPr>
            <p:ph type="ftr" sz="quarter" idx="14"/>
          </p:nvPr>
        </p:nvSpPr>
        <p:spPr/>
        <p:txBody>
          <a:bodyPr/>
          <a:lstStyle>
            <a:extLst/>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a:buFontTx/>
              <a:buNone/>
            </a:pPr>
            <a:r>
              <a:rPr lang="en-US" i="0" dirty="0" smtClean="0"/>
              <a:t>Click icon</a:t>
            </a:r>
            <a:r>
              <a:rPr lang="en-US" i="0" baseline="0" dirty="0" smtClean="0"/>
              <a:t> to add </a:t>
            </a:r>
            <a:r>
              <a:rPr lang="en-US" i="0" dirty="0" smtClean="0"/>
              <a:t>full page picture</a:t>
            </a:r>
            <a:endParaRPr lang="en-US" i="0" baseline="0" dirty="0" smtClean="0"/>
          </a:p>
          <a:p>
            <a:pPr marL="0" marR="0" indent="0" algn="ctr">
              <a:buFontTx/>
              <a:buNone/>
            </a:pPr>
            <a:endParaRPr lang="en-US" i="0" dirty="0" smtClean="0"/>
          </a:p>
          <a:p>
            <a:pPr algn="ctr">
              <a:buFontTx/>
              <a:buNone/>
            </a:pPr>
            <a:endParaRPr lang="en-US" i="0" dirty="0" smtClean="0"/>
          </a:p>
          <a:p>
            <a:pPr algn="ctr">
              <a:buFontTx/>
              <a:buNone/>
            </a:pPr>
            <a:endParaRPr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752670" y="4572000"/>
            <a:ext cx="7781730" cy="990600"/>
          </a:xfrm>
        </p:spPr>
        <p:txBody>
          <a:bodyPr vert="horz" bIns="0" anchor="b" anchorCtr="0"/>
          <a:lstStyle>
            <a:lvl1pPr>
              <a:defRPr baseline="0"/>
            </a:lvl1pPr>
            <a:extLst/>
          </a:lstStyle>
          <a:p>
            <a:r>
              <a:rPr lang="en-US" dirty="0" smtClean="0"/>
              <a:t>Click to add section title</a:t>
            </a:r>
            <a:endParaRPr lang="en-US" dirty="0"/>
          </a:p>
        </p:txBody>
      </p:sp>
      <p:sp>
        <p:nvSpPr>
          <p:cNvPr id="27" name="Rectangle 11"/>
          <p:cNvSpPr>
            <a:spLocks noGrp="1"/>
          </p:cNvSpPr>
          <p:nvPr>
            <p:ph type="body" sz="quarter" idx="14" hasCustomPrompt="1"/>
          </p:nvPr>
        </p:nvSpPr>
        <p:spPr>
          <a:xfrm>
            <a:off x="752670" y="5600700"/>
            <a:ext cx="7772400" cy="838200"/>
          </a:xfrm>
        </p:spPr>
        <p:txBody>
          <a:bodyPr vert="horz" tIns="0"/>
          <a:lstStyle>
            <a:lvl1pPr>
              <a:buFontTx/>
              <a:buNone/>
              <a:defRPr sz="1800"/>
            </a:lvl1pPr>
            <a:extLst/>
          </a:lstStyle>
          <a:p>
            <a:pPr lvl="0"/>
            <a:r>
              <a:rPr lang="en-US" dirty="0" smtClean="0"/>
              <a:t>Click to add subtitle</a:t>
            </a:r>
            <a:endParaRPr lang="en-US" dirty="0"/>
          </a:p>
        </p:txBody>
      </p:sp>
      <p:sp>
        <p:nvSpPr>
          <p:cNvPr id="7" name="Rectangle 6"/>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18" name="Rectangle 6"/>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2" name="Rectangle 6"/>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extLst/>
          </a:lstStyle>
          <a:p>
            <a:pPr algn="ctr">
              <a:buFontTx/>
              <a:buNone/>
            </a:pPr>
            <a:r>
              <a:rPr lang="en-US" sz="2000" smtClean="0"/>
              <a:t>Click icon to add picture</a:t>
            </a:r>
            <a:endParaRPr lang="en-US" sz="2000" dirty="0"/>
          </a:p>
        </p:txBody>
      </p:sp>
      <p:sp>
        <p:nvSpPr>
          <p:cNvPr id="8" name="Rectangle 7"/>
          <p:cNvSpPr>
            <a:spLocks noGrp="1"/>
          </p:cNvSpPr>
          <p:nvPr>
            <p:ph type="dt" sz="half" idx="17"/>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9" name="Rectangle 8"/>
          <p:cNvSpPr>
            <a:spLocks noGrp="1"/>
          </p:cNvSpPr>
          <p:nvPr>
            <p:ph type="sldNum" sz="quarter" idx="18"/>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9"/>
          </p:nvPr>
        </p:nvSpPr>
        <p:spPr/>
        <p:txBody>
          <a:bodyPr/>
          <a:lstStyle>
            <a:extLst/>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4722047" y="609600"/>
            <a:ext cx="3431353"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11" name="Rectangle 8"/>
          <p:cNvSpPr>
            <a:spLocks noGrp="1" noChangeAspect="1"/>
          </p:cNvSpPr>
          <p:nvPr>
            <p:ph type="pic" sz="quarter" idx="11"/>
          </p:nvPr>
        </p:nvSpPr>
        <p:spPr>
          <a:xfrm>
            <a:off x="1066800" y="609600"/>
            <a:ext cx="3429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3" name="Rectangle 7"/>
          <p:cNvSpPr>
            <a:spLocks noGrp="1"/>
          </p:cNvSpPr>
          <p:nvPr>
            <p:ph type="body" sz="quarter" idx="14" hasCustomPrompt="1"/>
          </p:nvPr>
        </p:nvSpPr>
        <p:spPr>
          <a:xfrm>
            <a:off x="10668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5" hasCustomPrompt="1"/>
          </p:nvPr>
        </p:nvSpPr>
        <p:spPr>
          <a:xfrm>
            <a:off x="4724400" y="5334000"/>
            <a:ext cx="3429000" cy="1066800"/>
          </a:xfrm>
        </p:spPr>
        <p:txBody>
          <a:bodyPr lIns="91440"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7" name="Rectangle 6"/>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25" name="Rectangle 7"/>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7" name="Rectangle 6"/>
          <p:cNvSpPr>
            <a:spLocks noGrp="1"/>
          </p:cNvSpPr>
          <p:nvPr>
            <p:ph type="sldNum" sz="quarter" idx="19"/>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9" name="Rectangle 8"/>
          <p:cNvSpPr>
            <a:spLocks noGrp="1"/>
          </p:cNvSpPr>
          <p:nvPr>
            <p:ph type="ftr" sz="quarter" idx="20"/>
          </p:nvPr>
        </p:nvSpPr>
        <p:spPr/>
        <p:txBody>
          <a:bodyPr/>
          <a:lstStyle>
            <a:extLst/>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22" name="Rectangle 7"/>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0" marR="0" indent="1588" algn="ctr" rtl="0" latinLnBrk="0">
              <a:spcBef>
                <a:spcPct val="20000"/>
              </a:spcBef>
              <a:buClr>
                <a:srgbClr val="D34817"/>
              </a:buClr>
              <a:buSzPct val="85000"/>
              <a:buFontTx/>
              <a:buNone/>
            </a:pPr>
            <a:r>
              <a:rPr lang="en-US" i="0" smtClean="0"/>
              <a:t>Click icon to add picture</a:t>
            </a:r>
            <a:endParaRPr lang="en-US" i="0" dirty="0"/>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latinLnBrk="0">
              <a:spcBef>
                <a:spcPct val="20000"/>
              </a:spcBef>
              <a:buFontTx/>
              <a:buNone/>
              <a:defRPr sz="1800" i="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7" name="Rectangle 6"/>
          <p:cNvSpPr>
            <a:spLocks noGrp="1"/>
          </p:cNvSpPr>
          <p:nvPr>
            <p:ph type="sldNum" sz="quarter" idx="15"/>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8" name="Rectangle 7"/>
          <p:cNvSpPr>
            <a:spLocks noGrp="1"/>
          </p:cNvSpPr>
          <p:nvPr>
            <p:ph type="ftr" sz="quarter" idx="16"/>
          </p:nvPr>
        </p:nvSpPr>
        <p:spPr/>
        <p:txBody>
          <a:bodyPr/>
          <a:lstStyle>
            <a:extLst/>
          </a:lstStyle>
          <a:p>
            <a:endParaRPr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2286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4" name="Rectangle 8"/>
          <p:cNvSpPr>
            <a:spLocks noGrp="1" noChangeAspect="1"/>
          </p:cNvSpPr>
          <p:nvPr>
            <p:ph type="pic" sz="quarter" idx="11"/>
          </p:nvPr>
        </p:nvSpPr>
        <p:spPr>
          <a:xfrm>
            <a:off x="32004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31" name="Rectangle 8"/>
          <p:cNvSpPr>
            <a:spLocks noGrp="1" noChangeAspect="1"/>
          </p:cNvSpPr>
          <p:nvPr>
            <p:ph type="pic" sz="quarter" idx="12"/>
          </p:nvPr>
        </p:nvSpPr>
        <p:spPr>
          <a:xfrm>
            <a:off x="6172200" y="1066800"/>
            <a:ext cx="27432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6"/>
          <p:cNvSpPr>
            <a:spLocks noGrp="1"/>
          </p:cNvSpPr>
          <p:nvPr>
            <p:ph type="body" sz="quarter" idx="13" hasCustomPrompt="1"/>
          </p:nvPr>
        </p:nvSpPr>
        <p:spPr>
          <a:xfrm>
            <a:off x="2286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6" name="Rectangle 6"/>
          <p:cNvSpPr>
            <a:spLocks noGrp="1"/>
          </p:cNvSpPr>
          <p:nvPr>
            <p:ph type="body" sz="quarter" idx="14" hasCustomPrompt="1"/>
          </p:nvPr>
        </p:nvSpPr>
        <p:spPr>
          <a:xfrm>
            <a:off x="32004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14" name="Rectangle 6"/>
          <p:cNvSpPr>
            <a:spLocks noGrp="1"/>
          </p:cNvSpPr>
          <p:nvPr>
            <p:ph type="body" sz="quarter" idx="15" hasCustomPrompt="1"/>
          </p:nvPr>
        </p:nvSpPr>
        <p:spPr>
          <a:xfrm>
            <a:off x="6172200" y="4876800"/>
            <a:ext cx="2743200" cy="1447800"/>
          </a:xfrm>
        </p:spPr>
        <p:txBody>
          <a:bodyPr anchor="t" anchorCtr="0">
            <a:noAutofit/>
          </a:bodyPr>
          <a:lstStyle>
            <a:lvl1pPr marL="0" marR="0" indent="0" algn="l" rtl="0" latinLnBrk="0">
              <a:spcBef>
                <a:spcPct val="20000"/>
              </a:spcBef>
              <a:buFontTx/>
              <a:buNone/>
              <a:defRPr sz="1800" baseline="0">
                <a:solidFill>
                  <a:schemeClr val="tx1"/>
                </a:solidFill>
                <a:latin typeface="+mn-lt"/>
                <a:ea typeface="+mn-ea"/>
                <a:cs typeface="+mn-cs"/>
              </a:defRPr>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fld id="{F30C84A2-23CF-44F5-B813-5187ED5C7D1C}" type="datetimeFigureOut">
              <a:rPr lang="en-US" sz="1200" smtClean="0">
                <a:solidFill>
                  <a:schemeClr val="tx2"/>
                </a:solidFill>
              </a:rPr>
              <a:pPr/>
              <a:t>7/13/2012</a:t>
            </a:fld>
            <a:endParaRPr lang="en-US"/>
          </a:p>
        </p:txBody>
      </p:sp>
      <p:sp>
        <p:nvSpPr>
          <p:cNvPr id="9" name="Rectangle 8"/>
          <p:cNvSpPr>
            <a:spLocks noGrp="1"/>
          </p:cNvSpPr>
          <p:nvPr>
            <p:ph type="sldNum" sz="quarter" idx="17"/>
          </p:nvPr>
        </p:nvSpPr>
        <p:spPr/>
        <p:txBody>
          <a:bodyPr/>
          <a:lstStyle>
            <a:extLst/>
          </a:lstStyle>
          <a:p>
            <a:pPr algn="r"/>
            <a:fld id="{F99EC173-99AE-4773-AB25-02E469A13EAE}" type="slidenum">
              <a:rPr lang="en-US" sz="1200" smtClean="0">
                <a:solidFill>
                  <a:schemeClr val="tx2"/>
                </a:solidFill>
              </a:rPr>
              <a:pPr algn="r"/>
              <a:t>‹#›</a:t>
            </a:fld>
            <a:endParaRPr lang="en-US"/>
          </a:p>
        </p:txBody>
      </p:sp>
      <p:sp>
        <p:nvSpPr>
          <p:cNvPr id="10" name="Rectangle 9"/>
          <p:cNvSpPr>
            <a:spLocks noGrp="1"/>
          </p:cNvSpPr>
          <p:nvPr>
            <p:ph type="ftr" sz="quarter" idx="18"/>
          </p:nvPr>
        </p:nvSpPr>
        <p:spPr/>
        <p:txBody>
          <a:bodyPr/>
          <a:lstStyle>
            <a:extLst/>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457200" y="274638"/>
            <a:ext cx="8229600" cy="1249362"/>
          </a:xfrm>
          <a:prstGeom prst="rect">
            <a:avLst/>
          </a:prstGeom>
        </p:spPr>
        <p:txBody>
          <a:bodyPr anchor="ctr">
            <a:normAutofit/>
          </a:bodyPr>
          <a:lstStyle>
            <a:extLst/>
          </a:lstStyle>
          <a:p>
            <a:r>
              <a:rPr lang="en-US" noProof="1" smtClean="0"/>
              <a:t>Click to edit Master title style</a:t>
            </a:r>
            <a:endParaRPr lang="en-US" dirty="0"/>
          </a:p>
        </p:txBody>
      </p:sp>
      <p:sp>
        <p:nvSpPr>
          <p:cNvPr id="13" name="Rectangle 5"/>
          <p:cNvSpPr>
            <a:spLocks noGrp="1"/>
          </p:cNvSpPr>
          <p:nvPr>
            <p:ph type="body" idx="1"/>
          </p:nvPr>
        </p:nvSpPr>
        <p:spPr>
          <a:xfrm>
            <a:off x="457200" y="1600200"/>
            <a:ext cx="8229600" cy="4525963"/>
          </a:xfrm>
          <a:prstGeom prst="rect">
            <a:avLst/>
          </a:prstGeom>
        </p:spPr>
        <p:txBody>
          <a:bodyPr>
            <a:normAutofit/>
          </a:bodyPr>
          <a:lstStyle>
            <a:extLs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a:defRPr sz="1200">
                <a:solidFill>
                  <a:schemeClr val="tx2"/>
                </a:solidFill>
              </a:defRPr>
            </a:lvl1pPr>
            <a:extLst/>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l" rtl="0" eaLnBrk="1" latinLnBrk="0" hangingPunct="1">
        <a:spcBef>
          <a:spcPct val="0"/>
        </a:spcBef>
        <a:buNone/>
        <a:defRPr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342900" indent="-342900" algn="l" rtl="0" eaLnBrk="1" latinLnBrk="0" hangingPunct="1">
        <a:spcBef>
          <a:spcPct val="20000"/>
        </a:spcBef>
        <a:buChar char="•"/>
        <a:defRPr sz="2400">
          <a:solidFill>
            <a:schemeClr val="tx1"/>
          </a:solidFill>
          <a:latin typeface="+mn-lt"/>
          <a:ea typeface="+mn-ea"/>
          <a:cs typeface="+mn-cs"/>
        </a:defRPr>
      </a:lvl1pPr>
      <a:lvl2pPr marL="742950" indent="-285750" algn="l" rtl="0" eaLnBrk="1" latinLnBrk="0" hangingPunct="1">
        <a:spcBef>
          <a:spcPct val="20000"/>
        </a:spcBef>
        <a:buChar char="–"/>
        <a:defRPr sz="2400">
          <a:solidFill>
            <a:schemeClr val="tx1"/>
          </a:solidFill>
          <a:latin typeface="+mn-lt"/>
          <a:ea typeface="+mn-ea"/>
          <a:cs typeface="+mn-cs"/>
        </a:defRPr>
      </a:lvl2pPr>
      <a:lvl3pPr marL="1143000" indent="-228600" algn="l" rtl="0" eaLnBrk="1" latinLnBrk="0" hangingPunct="1">
        <a:spcBef>
          <a:spcPct val="20000"/>
        </a:spcBef>
        <a:buChar char="•"/>
        <a:defRPr sz="2000">
          <a:solidFill>
            <a:schemeClr val="tx1"/>
          </a:solidFill>
          <a:latin typeface="+mn-lt"/>
          <a:ea typeface="+mn-ea"/>
          <a:cs typeface="+mn-cs"/>
        </a:defRPr>
      </a:lvl3pPr>
      <a:lvl4pPr marL="1600200" indent="-228600" algn="l" rtl="0" eaLnBrk="1" latinLnBrk="0" hangingPunct="1">
        <a:spcBef>
          <a:spcPct val="20000"/>
        </a:spcBef>
        <a:buChar char="–"/>
        <a:defRPr sz="1800">
          <a:solidFill>
            <a:schemeClr val="tx1"/>
          </a:solidFill>
          <a:latin typeface="+mn-lt"/>
          <a:ea typeface="+mn-ea"/>
          <a:cs typeface="+mn-cs"/>
        </a:defRPr>
      </a:lvl4pPr>
      <a:lvl5pPr marL="2057400" indent="-228600" algn="l" rtl="0" eaLnBrk="1" latinLnBrk="0" hangingPunct="1">
        <a:spcBef>
          <a:spcPct val="20000"/>
        </a:spcBef>
        <a:buChar char="»"/>
        <a:defRPr sz="160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C84A2-23CF-44F5-B813-5187ED5C7D1C}" type="datetimeFigureOut">
              <a:rPr lang="en-US" sz="1200" smtClean="0">
                <a:solidFill>
                  <a:schemeClr val="tx2"/>
                </a:solidFill>
              </a:rPr>
              <a:pPr/>
              <a:t>7/13/2012</a:t>
            </a:fld>
            <a:endParaRPr lang="en-US" sz="12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lang="en-US" sz="1200"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rich@drrichblonna.com" TargetMode="External"/><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2.jpeg"/><Relationship Id="rId4" Type="http://schemas.openxmlformats.org/officeDocument/2006/relationships/hyperlink" Target="http://www.sex-acttrainin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extLst/>
          </a:lstStyle>
          <a:p>
            <a:r>
              <a:rPr sz="2400" b="1" dirty="0" smtClean="0">
                <a:solidFill>
                  <a:srgbClr val="FF0000"/>
                </a:solidFill>
              </a:rPr>
              <a:t>Sex-ACT: </a:t>
            </a:r>
            <a:r>
              <a:rPr sz="2400" b="1" dirty="0" smtClean="0"/>
              <a:t>unleash the power of your </a:t>
            </a:r>
            <a:r>
              <a:rPr sz="2400" b="1" dirty="0" smtClean="0">
                <a:solidFill>
                  <a:schemeClr val="tx1"/>
                </a:solidFill>
              </a:rPr>
              <a:t>sex</a:t>
            </a:r>
            <a:r>
              <a:rPr sz="2400" b="1" dirty="0" smtClean="0"/>
              <a:t>ual mind with acceptance and commitment therapy</a:t>
            </a:r>
            <a:endParaRPr lang="en-US" sz="2400" b="1" dirty="0"/>
          </a:p>
        </p:txBody>
      </p:sp>
      <p:sp>
        <p:nvSpPr>
          <p:cNvPr id="17" name="Rectangle 16"/>
          <p:cNvSpPr>
            <a:spLocks noGrp="1"/>
          </p:cNvSpPr>
          <p:nvPr>
            <p:ph type="body" sz="quarter" idx="10"/>
          </p:nvPr>
        </p:nvSpPr>
        <p:spPr/>
        <p:txBody>
          <a:bodyPr/>
          <a:lstStyle/>
          <a:p>
            <a:r>
              <a:rPr lang="en-US" dirty="0" smtClean="0"/>
              <a:t>Dr Rich </a:t>
            </a:r>
            <a:r>
              <a:rPr lang="en-US" dirty="0" err="1" smtClean="0"/>
              <a:t>Blonna</a:t>
            </a:r>
            <a:r>
              <a:rPr lang="en-US" dirty="0" smtClean="0"/>
              <a:t> </a:t>
            </a:r>
          </a:p>
          <a:p>
            <a:r>
              <a:rPr lang="en-US" dirty="0" smtClean="0"/>
              <a:t>William Paterson University</a:t>
            </a:r>
          </a:p>
          <a:p>
            <a:r>
              <a:rPr lang="en-US" dirty="0" smtClean="0">
                <a:hlinkClick r:id="rId3"/>
              </a:rPr>
              <a:t>drrich@drrichblonna.com</a:t>
            </a:r>
            <a:endParaRPr lang="en-US" dirty="0" smtClean="0"/>
          </a:p>
          <a:p>
            <a:r>
              <a:rPr lang="en-US" dirty="0" smtClean="0">
                <a:hlinkClick r:id="rId4"/>
              </a:rPr>
              <a:t>www.sex-acttraining.com</a:t>
            </a:r>
            <a:endParaRPr lang="en-US" dirty="0" smtClean="0"/>
          </a:p>
          <a:p>
            <a:endParaRPr lang="en-US" dirty="0"/>
          </a:p>
        </p:txBody>
      </p:sp>
      <p:pic>
        <p:nvPicPr>
          <p:cNvPr id="6" name="j0313970.jpg"/>
          <p:cNvPicPr>
            <a:picLocks noGrp="1" noChangeAspect="1"/>
          </p:cNvPicPr>
          <p:nvPr>
            <p:ph type="pic" sz="quarter" idx="11"/>
          </p:nvPr>
        </p:nvPicPr>
        <p:blipFill>
          <a:blip r:embed="rId5" cstate="print"/>
          <a:srcRect t="10000" b="10000"/>
          <a:stretch>
            <a:fillRect/>
          </a:stretch>
        </p:blipFill>
        <p:spPr/>
      </p:pic>
    </p:spTree>
  </p:cSld>
  <p:clrMapOvr>
    <a:masterClrMapping/>
  </p:clrMapOvr>
  <p:transition advTm="1574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2400" y="3962400"/>
            <a:ext cx="8374685" cy="1676400"/>
          </a:xfrm>
        </p:spPr>
        <p:txBody>
          <a:bodyPr>
            <a:noAutofit/>
          </a:bodyPr>
          <a:lstStyle>
            <a:extLst/>
          </a:lstStyle>
          <a:p>
            <a:r>
              <a:rPr lang="en-US" sz="2400" b="1" dirty="0" smtClean="0">
                <a:solidFill>
                  <a:srgbClr val="FF0000"/>
                </a:solidFill>
              </a:rPr>
              <a:t>B</a:t>
            </a:r>
            <a:r>
              <a:rPr sz="2400" b="1" dirty="0" smtClean="0">
                <a:solidFill>
                  <a:srgbClr val="FF0000"/>
                </a:solidFill>
              </a:rPr>
              <a:t>iological Sex: </a:t>
            </a:r>
            <a:r>
              <a:rPr sz="2400" b="1" dirty="0" smtClean="0"/>
              <a:t>Your sexual anatomy and physiology influence your sexual identity throughout your life. </a:t>
            </a:r>
            <a:r>
              <a:rPr sz="2000" dirty="0" smtClean="0"/>
              <a:t/>
            </a:r>
            <a:br>
              <a:rPr sz="2000" dirty="0" smtClean="0"/>
            </a:br>
            <a:r>
              <a:rPr sz="2000" dirty="0" smtClean="0"/>
              <a:t/>
            </a:r>
            <a:br>
              <a:rPr sz="2000" dirty="0" smtClean="0"/>
            </a:br>
            <a:endParaRPr lang="en-US" sz="2000" dirty="0"/>
          </a:p>
        </p:txBody>
      </p:sp>
      <p:sp>
        <p:nvSpPr>
          <p:cNvPr id="17" name="Rectangle 16"/>
          <p:cNvSpPr>
            <a:spLocks noGrp="1"/>
          </p:cNvSpPr>
          <p:nvPr>
            <p:ph type="body" sz="quarter" idx="10"/>
          </p:nvPr>
        </p:nvSpPr>
        <p:spPr>
          <a:xfrm>
            <a:off x="304800" y="5486400"/>
            <a:ext cx="8215746" cy="914400"/>
          </a:xfrm>
        </p:spPr>
        <p:txBody>
          <a:bodyPr/>
          <a:lstStyle/>
          <a:p>
            <a:r>
              <a:rPr lang="en-US" dirty="0" smtClean="0"/>
              <a:t>Ex: Females’ ability to conceive, carry a pregnancy to term, give birth, and breast feed an infant makes them very different from biological males</a:t>
            </a:r>
            <a:endParaRPr lang="en-US" dirty="0"/>
          </a:p>
        </p:txBody>
      </p:sp>
      <p:pic>
        <p:nvPicPr>
          <p:cNvPr id="6" name="j0313970.jpg"/>
          <p:cNvPicPr>
            <a:picLocks noGrp="1" noChangeAspect="1"/>
          </p:cNvPicPr>
          <p:nvPr>
            <p:ph type="pic" sz="quarter" idx="11"/>
          </p:nvPr>
        </p:nvPicPr>
        <p:blipFill>
          <a:blip r:embed="rId3" cstate="print"/>
          <a:stretch>
            <a:fillRect/>
          </a:stretch>
        </p:blipFill>
        <p:spPr>
          <a:xfrm>
            <a:off x="6444615" y="1600200"/>
            <a:ext cx="1588770" cy="2286000"/>
          </a:xfrm>
        </p:spPr>
      </p:pic>
    </p:spTree>
  </p:cSld>
  <p:clrMapOvr>
    <a:masterClrMapping/>
  </p:clrMapOvr>
  <p:transition advTm="14352">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1579227"/>
            <a:ext cx="4640305" cy="348022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5257800" y="3733800"/>
            <a:ext cx="3505200" cy="2667000"/>
          </a:xfrm>
        </p:spPr>
        <p:txBody>
          <a:bodyPr/>
          <a:lstStyle>
            <a:extLst/>
          </a:lstStyle>
          <a:p>
            <a:r>
              <a:rPr lang="en-US" sz="2400" b="1" dirty="0" smtClean="0">
                <a:solidFill>
                  <a:srgbClr val="FF0000"/>
                </a:solidFill>
              </a:rPr>
              <a:t>Gender Identity</a:t>
            </a:r>
            <a:r>
              <a:rPr lang="en-US" sz="2400" b="1" dirty="0" smtClean="0"/>
              <a:t>: your gender identity is your internal picture of what it means to be a man or woman (or neither).</a:t>
            </a:r>
            <a:endParaRPr lang="en-US" sz="2400" b="1" dirty="0"/>
          </a:p>
          <a:p>
            <a:endParaRPr lang="en-US" sz="2400" dirty="0" smtClean="0"/>
          </a:p>
          <a:p>
            <a:r>
              <a:rPr lang="en-US" sz="2400" dirty="0" smtClean="0"/>
              <a:t>.</a:t>
            </a:r>
          </a:p>
        </p:txBody>
      </p:sp>
    </p:spTree>
  </p:cSld>
  <p:clrMapOvr>
    <a:masterClrMapping/>
  </p:clrMapOvr>
  <p:transition advTm="15319">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3962400"/>
            <a:ext cx="7391400" cy="2057400"/>
          </a:xfrm>
        </p:spPr>
        <p:txBody>
          <a:bodyPr>
            <a:noAutofit/>
          </a:bodyPr>
          <a:lstStyle>
            <a:extLst/>
          </a:lstStyle>
          <a:p>
            <a:r>
              <a:rPr lang="en-US" sz="2400" b="1" dirty="0" smtClean="0">
                <a:solidFill>
                  <a:srgbClr val="FF0000"/>
                </a:solidFill>
              </a:rPr>
              <a:t>Gender Role</a:t>
            </a:r>
            <a:r>
              <a:rPr sz="2400" b="1" dirty="0" smtClean="0">
                <a:solidFill>
                  <a:srgbClr val="FF0000"/>
                </a:solidFill>
              </a:rPr>
              <a:t>: </a:t>
            </a:r>
            <a:r>
              <a:rPr sz="2400" b="1" dirty="0" smtClean="0"/>
              <a:t>                  </a:t>
            </a:r>
            <a:br>
              <a:rPr sz="2400" b="1" dirty="0" smtClean="0"/>
            </a:br>
            <a:r>
              <a:rPr sz="2400" b="1" dirty="0" smtClean="0"/>
              <a:t>   your gender role is your external portrayal (your behavior) of your gender identity.</a:t>
            </a:r>
            <a:endParaRPr lang="en-US" sz="2400" b="1" dirty="0"/>
          </a:p>
        </p:txBody>
      </p:sp>
      <p:pic>
        <p:nvPicPr>
          <p:cNvPr id="6" name="j0313970.jpg"/>
          <p:cNvPicPr>
            <a:picLocks noGrp="1" noChangeAspect="1"/>
          </p:cNvPicPr>
          <p:nvPr>
            <p:ph type="pic" sz="quarter" idx="11"/>
          </p:nvPr>
        </p:nvPicPr>
        <p:blipFill>
          <a:blip r:embed="rId3" cstate="print"/>
          <a:stretch>
            <a:fillRect/>
          </a:stretch>
        </p:blipFill>
        <p:spPr>
          <a:xfrm>
            <a:off x="6420612" y="1600200"/>
            <a:ext cx="1636776" cy="2286000"/>
          </a:xfrm>
        </p:spPr>
      </p:pic>
    </p:spTree>
  </p:cSld>
  <p:clrMapOvr>
    <a:masterClrMapping/>
  </p:clrMapOvr>
  <p:transition advTm="15335">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1767159"/>
            <a:ext cx="4640305" cy="3104364"/>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5334000" y="2286000"/>
            <a:ext cx="3429000" cy="3276600"/>
          </a:xfrm>
        </p:spPr>
        <p:txBody>
          <a:bodyPr/>
          <a:lstStyle>
            <a:extLst/>
          </a:lstStyle>
          <a:p>
            <a:r>
              <a:rPr lang="en-US" sz="2400" b="1" dirty="0" smtClean="0">
                <a:solidFill>
                  <a:srgbClr val="FF0000"/>
                </a:solidFill>
              </a:rPr>
              <a:t>SEXUAL ORIENTATION:  </a:t>
            </a:r>
            <a:r>
              <a:rPr lang="en-US" sz="2400" b="1" dirty="0" smtClean="0"/>
              <a:t>your sexual orientation is your adult, free choice of sexual partners (who you desire and who you have sex with).</a:t>
            </a:r>
          </a:p>
          <a:p>
            <a:endParaRPr lang="en-US" sz="2400" b="1" dirty="0" smtClean="0"/>
          </a:p>
          <a:p>
            <a:r>
              <a:rPr lang="en-US" sz="1200" b="1" dirty="0" smtClean="0"/>
              <a:t>Photo: </a:t>
            </a:r>
            <a:r>
              <a:rPr lang="en-US" sz="1200" dirty="0" smtClean="0"/>
              <a:t>Gandolfo </a:t>
            </a:r>
            <a:r>
              <a:rPr lang="en-US" sz="1200" dirty="0" err="1" smtClean="0"/>
              <a:t>Cannatella</a:t>
            </a:r>
            <a:r>
              <a:rPr lang="en-US" sz="1200" dirty="0" smtClean="0"/>
              <a:t> / Shutterstock.com </a:t>
            </a:r>
            <a:endParaRPr lang="en-US" sz="1200" b="1" dirty="0" smtClean="0"/>
          </a:p>
        </p:txBody>
      </p:sp>
    </p:spTree>
  </p:cSld>
  <p:clrMapOvr>
    <a:masterClrMapping/>
  </p:clrMapOvr>
  <p:transition advTm="15288">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682809" y="233241"/>
            <a:ext cx="4113437"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solidFill>
            <a:schemeClr val="bg1"/>
          </a:solidFill>
        </p:spPr>
        <p:txBody>
          <a:bodyPr/>
          <a:lstStyle>
            <a:extLst/>
          </a:lstStyle>
          <a:p>
            <a:r>
              <a:rPr lang="en-US" sz="2400" b="1" dirty="0" smtClean="0">
                <a:solidFill>
                  <a:srgbClr val="FF0000"/>
                </a:solidFill>
              </a:rPr>
              <a:t>Getting Stuck: </a:t>
            </a:r>
            <a:r>
              <a:rPr lang="en-US" sz="2400" b="1" dirty="0" smtClean="0"/>
              <a:t>We get stuck sexually when we fuse with outdated and unhelpful sexual thoughts, personal scripts, mental images and emotions that serve as barriers to our true sexual values and goals.</a:t>
            </a:r>
          </a:p>
        </p:txBody>
      </p:sp>
    </p:spTree>
  </p:cSld>
  <p:clrMapOvr>
    <a:masterClrMapping/>
  </p:clrMapOvr>
  <p:transition advTm="14945">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3962400"/>
            <a:ext cx="8298485" cy="1524000"/>
          </a:xfrm>
        </p:spPr>
        <p:txBody>
          <a:bodyPr>
            <a:noAutofit/>
          </a:bodyPr>
          <a:lstStyle>
            <a:extLst/>
          </a:lstStyle>
          <a:p>
            <a:r>
              <a:rPr lang="en-US" sz="2400" b="1" dirty="0" smtClean="0">
                <a:solidFill>
                  <a:srgbClr val="FF0000"/>
                </a:solidFill>
              </a:rPr>
              <a:t>G</a:t>
            </a:r>
            <a:r>
              <a:rPr sz="2400" b="1" dirty="0" smtClean="0">
                <a:solidFill>
                  <a:srgbClr val="FF0000"/>
                </a:solidFill>
              </a:rPr>
              <a:t>etting Unstuck: </a:t>
            </a:r>
            <a:r>
              <a:rPr sz="2400" b="1" dirty="0" smtClean="0"/>
              <a:t>breaking through barriers starts with identifying sexual values and setting values-congruent goals that represent who we are and where we want to go.  </a:t>
            </a:r>
            <a:endParaRPr lang="en-US" sz="2000" b="1" dirty="0"/>
          </a:p>
        </p:txBody>
      </p:sp>
      <p:pic>
        <p:nvPicPr>
          <p:cNvPr id="6" name="j0313970.jpg"/>
          <p:cNvPicPr>
            <a:picLocks noGrp="1" noChangeAspect="1"/>
          </p:cNvPicPr>
          <p:nvPr>
            <p:ph type="pic" sz="quarter" idx="11"/>
          </p:nvPr>
        </p:nvPicPr>
        <p:blipFill>
          <a:blip r:embed="rId3" cstate="print"/>
          <a:stretch>
            <a:fillRect/>
          </a:stretch>
        </p:blipFill>
        <p:spPr>
          <a:xfrm>
            <a:off x="5638800" y="1066800"/>
            <a:ext cx="2832278" cy="2819400"/>
          </a:xfrm>
        </p:spPr>
      </p:pic>
    </p:spTree>
  </p:cSld>
  <p:clrMapOvr>
    <a:masterClrMapping/>
  </p:clrMapOvr>
  <p:transition advTm="15273">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1772573"/>
            <a:ext cx="4640305" cy="3093536"/>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p:txBody>
          <a:bodyPr/>
          <a:lstStyle>
            <a:extLst/>
          </a:lstStyle>
          <a:p>
            <a:r>
              <a:rPr lang="en-US" sz="2400" b="1" dirty="0" smtClean="0">
                <a:solidFill>
                  <a:srgbClr val="FF0000"/>
                </a:solidFill>
              </a:rPr>
              <a:t>Getting Unstuck: </a:t>
            </a:r>
            <a:r>
              <a:rPr lang="en-US" sz="2400" b="1" dirty="0" smtClean="0"/>
              <a:t>Continues with mindfulness training. </a:t>
            </a:r>
            <a:endParaRPr lang="en-US" sz="2400" b="1" dirty="0"/>
          </a:p>
          <a:p>
            <a:r>
              <a:rPr lang="en-US" sz="2400" b="1" dirty="0" smtClean="0"/>
              <a:t>Becoming more mindful of both internal and external factors</a:t>
            </a:r>
            <a:r>
              <a:rPr lang="en-US" dirty="0" smtClean="0"/>
              <a:t>. </a:t>
            </a:r>
          </a:p>
        </p:txBody>
      </p:sp>
    </p:spTree>
  </p:cSld>
  <p:clrMapOvr>
    <a:masterClrMapping/>
  </p:clrMapOvr>
  <p:transition advTm="15179">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rcRect t="5662" b="5662"/>
          <a:stretch>
            <a:fillRect/>
          </a:stretch>
        </p:blipFill>
        <p:spPr>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p:txBody>
          <a:bodyPr/>
          <a:lstStyle>
            <a:extLst/>
          </a:lstStyle>
          <a:p>
            <a:r>
              <a:rPr lang="en-US" sz="2400" b="1" dirty="0" smtClean="0">
                <a:solidFill>
                  <a:srgbClr val="FF0000"/>
                </a:solidFill>
              </a:rPr>
              <a:t>Getting Unstuck</a:t>
            </a:r>
            <a:r>
              <a:rPr lang="en-US" sz="2400" b="1" dirty="0" smtClean="0"/>
              <a:t>: Involves taking committed action, not just thinking about your goals. This involves </a:t>
            </a:r>
            <a:r>
              <a:rPr lang="en-US" sz="2400" dirty="0" smtClean="0"/>
              <a:t>r</a:t>
            </a:r>
            <a:r>
              <a:rPr lang="en-US" sz="2400" b="1" dirty="0" smtClean="0"/>
              <a:t>ealizing that you can’t figure everything out in your head. You must experience life.</a:t>
            </a:r>
            <a:endParaRPr lang="en-US" sz="2400" dirty="0" smtClean="0"/>
          </a:p>
          <a:p>
            <a:endParaRPr lang="en-US" dirty="0" smtClean="0"/>
          </a:p>
        </p:txBody>
      </p:sp>
    </p:spTree>
  </p:cSld>
  <p:clrMapOvr>
    <a:masterClrMapping/>
  </p:clrMapOvr>
  <p:transition advTm="15241">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3962400"/>
            <a:ext cx="8298485" cy="1828800"/>
          </a:xfrm>
        </p:spPr>
        <p:txBody>
          <a:bodyPr>
            <a:noAutofit/>
          </a:bodyPr>
          <a:lstStyle>
            <a:extLst/>
          </a:lstStyle>
          <a:p>
            <a:r>
              <a:rPr sz="2400" b="1" dirty="0" smtClean="0">
                <a:solidFill>
                  <a:srgbClr val="FF0000"/>
                </a:solidFill>
              </a:rPr>
              <a:t>Getting Unstuck: </a:t>
            </a:r>
            <a:r>
              <a:rPr sz="2400" b="1" dirty="0" smtClean="0"/>
              <a:t>Continues with acceptance and willingness training. </a:t>
            </a:r>
            <a:r>
              <a:rPr lang="en-US" sz="2400" b="1" dirty="0" smtClean="0"/>
              <a:t>Learning how to co-exist with unhelpful thoughts and  lack of control while taking values-congruent action.   </a:t>
            </a:r>
            <a:endParaRPr lang="en-US" sz="2400" b="1" dirty="0"/>
          </a:p>
        </p:txBody>
      </p:sp>
      <p:pic>
        <p:nvPicPr>
          <p:cNvPr id="6" name="j0313970.jpg"/>
          <p:cNvPicPr>
            <a:picLocks noGrp="1" noChangeAspect="1"/>
          </p:cNvPicPr>
          <p:nvPr>
            <p:ph type="pic" sz="quarter" idx="11"/>
          </p:nvPr>
        </p:nvPicPr>
        <p:blipFill>
          <a:blip r:embed="rId3" cstate="print"/>
          <a:stretch>
            <a:fillRect/>
          </a:stretch>
        </p:blipFill>
        <p:spPr>
          <a:xfrm>
            <a:off x="5867400" y="1066800"/>
            <a:ext cx="2438399" cy="3124200"/>
          </a:xfrm>
        </p:spPr>
      </p:pic>
    </p:spTree>
  </p:cSld>
  <p:clrMapOvr>
    <a:masterClrMapping/>
  </p:clrMapOvr>
  <p:transition advTm="15008">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1676400"/>
            <a:ext cx="4640305" cy="32004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p:txBody>
          <a:bodyPr/>
          <a:lstStyle>
            <a:extLst/>
          </a:lstStyle>
          <a:p>
            <a:r>
              <a:rPr lang="en-US" sz="2400" b="1" dirty="0" smtClean="0">
                <a:solidFill>
                  <a:srgbClr val="FF0000"/>
                </a:solidFill>
              </a:rPr>
              <a:t>Getting Unstuck: </a:t>
            </a:r>
            <a:r>
              <a:rPr lang="en-US" sz="2400" b="1" dirty="0" smtClean="0"/>
              <a:t>Involves defusing from outdated sexual thoughts, personal scripts, and mental images. Realizing that you always carry these things around in your mind but you do not have to let them control your present and future action.</a:t>
            </a:r>
          </a:p>
        </p:txBody>
      </p:sp>
    </p:spTree>
  </p:cSld>
  <p:clrMapOvr>
    <a:masterClrMapping/>
  </p:clrMapOvr>
  <p:transition advTm="15319">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268340"/>
            <a:ext cx="4640305" cy="610200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p:txBody>
          <a:bodyPr/>
          <a:lstStyle>
            <a:extLst/>
          </a:lstStyle>
          <a:p>
            <a:r>
              <a:rPr lang="en-US" sz="2400" b="1" dirty="0" smtClean="0">
                <a:solidFill>
                  <a:srgbClr val="FF0000"/>
                </a:solidFill>
              </a:rPr>
              <a:t>SEX: </a:t>
            </a:r>
            <a:r>
              <a:rPr lang="en-US" sz="2400" b="1" dirty="0" smtClean="0"/>
              <a:t>Your most powerful erogenous zone is between your ears in your mind, not your legs</a:t>
            </a:r>
            <a:r>
              <a:rPr lang="en-US" sz="2400" dirty="0" smtClean="0"/>
              <a:t>.</a:t>
            </a:r>
          </a:p>
          <a:p>
            <a:endParaRPr lang="en-US" sz="2400" dirty="0" smtClean="0"/>
          </a:p>
        </p:txBody>
      </p:sp>
    </p:spTree>
  </p:cSld>
  <p:clrMapOvr>
    <a:masterClrMapping/>
  </p:clrMapOvr>
  <p:transition advTm="15413">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4495800"/>
            <a:ext cx="8298485" cy="1676400"/>
          </a:xfrm>
        </p:spPr>
        <p:txBody>
          <a:bodyPr>
            <a:noAutofit/>
          </a:bodyPr>
          <a:lstStyle>
            <a:extLst/>
          </a:lstStyle>
          <a:p>
            <a:r>
              <a:rPr sz="2400" b="1" dirty="0" smtClean="0">
                <a:solidFill>
                  <a:srgbClr val="FF0000"/>
                </a:solidFill>
              </a:rPr>
              <a:t>In Closing: </a:t>
            </a:r>
            <a:r>
              <a:rPr sz="2400" b="1" dirty="0" smtClean="0"/>
              <a:t>your sexuality is a powerful life force that you can unleash whenever you choose to despite the unhelpful sexual baggage you (and I) carry around. You can drop the bags and move forward committing to the sexual life you want and deserve or you can let the bags weigh you down and keep you stuck.</a:t>
            </a:r>
            <a:br>
              <a:rPr sz="2400" b="1" dirty="0" smtClean="0"/>
            </a:br>
            <a:endParaRPr lang="en-US" sz="2000" b="1" dirty="0"/>
          </a:p>
        </p:txBody>
      </p:sp>
      <p:pic>
        <p:nvPicPr>
          <p:cNvPr id="6" name="j0313970.jpg"/>
          <p:cNvPicPr>
            <a:picLocks noGrp="1" noChangeAspect="1"/>
          </p:cNvPicPr>
          <p:nvPr>
            <p:ph type="pic" sz="quarter" idx="11"/>
          </p:nvPr>
        </p:nvPicPr>
        <p:blipFill>
          <a:blip r:embed="rId3" cstate="print"/>
          <a:stretch>
            <a:fillRect/>
          </a:stretch>
        </p:blipFill>
        <p:spPr>
          <a:xfrm>
            <a:off x="6400800" y="1371600"/>
            <a:ext cx="1905000" cy="2514600"/>
          </a:xfrm>
        </p:spPr>
      </p:pic>
    </p:spTree>
  </p:cSld>
  <p:clrMapOvr>
    <a:masterClrMapping/>
  </p:clrMapOvr>
  <p:transition advTm="14898">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4343400"/>
            <a:ext cx="8298485" cy="1447800"/>
          </a:xfrm>
        </p:spPr>
        <p:txBody>
          <a:bodyPr>
            <a:noAutofit/>
          </a:bodyPr>
          <a:lstStyle>
            <a:extLst/>
          </a:lstStyle>
          <a:p>
            <a:r>
              <a:rPr lang="en-US" sz="2400" b="1" dirty="0" smtClean="0">
                <a:solidFill>
                  <a:srgbClr val="FF0000"/>
                </a:solidFill>
              </a:rPr>
              <a:t>Acceptance and commitment therapy: </a:t>
            </a:r>
            <a:r>
              <a:rPr lang="en-US" sz="2400" b="1" dirty="0" smtClean="0"/>
              <a:t>can help you unleash the power of your sexual mind by understanding and accepting your</a:t>
            </a:r>
            <a:r>
              <a:rPr lang="en-US" sz="2400" b="1" dirty="0" smtClean="0">
                <a:solidFill>
                  <a:schemeClr val="tx1"/>
                </a:solidFill>
              </a:rPr>
              <a:t> sexual </a:t>
            </a:r>
            <a:r>
              <a:rPr lang="en-US" sz="2400" b="1" dirty="0" smtClean="0"/>
              <a:t>thinking</a:t>
            </a:r>
            <a:r>
              <a:rPr lang="en-US" sz="2000" b="1" dirty="0" smtClean="0"/>
              <a:t>.</a:t>
            </a:r>
            <a:r>
              <a:rPr lang="en-US" sz="2000" dirty="0" smtClean="0"/>
              <a:t/>
            </a:r>
            <a:br>
              <a:rPr lang="en-US" sz="2000" dirty="0" smtClean="0"/>
            </a:br>
            <a:endParaRPr lang="en-US" sz="2000" dirty="0"/>
          </a:p>
        </p:txBody>
      </p:sp>
      <p:pic>
        <p:nvPicPr>
          <p:cNvPr id="6" name="j0313970.jpg"/>
          <p:cNvPicPr>
            <a:picLocks noGrp="1" noChangeAspect="1"/>
          </p:cNvPicPr>
          <p:nvPr>
            <p:ph type="pic" sz="quarter" idx="11"/>
          </p:nvPr>
        </p:nvPicPr>
        <p:blipFill>
          <a:blip r:embed="rId3" cstate="print"/>
          <a:stretch>
            <a:fillRect/>
          </a:stretch>
        </p:blipFill>
        <p:spPr>
          <a:xfrm>
            <a:off x="6096000" y="1600200"/>
            <a:ext cx="2286000" cy="2286000"/>
          </a:xfrm>
        </p:spPr>
      </p:pic>
    </p:spTree>
  </p:cSld>
  <p:clrMapOvr>
    <a:masterClrMapping/>
  </p:clrMapOvr>
  <p:transition advTm="14165">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609600" y="1295400"/>
            <a:ext cx="4114800" cy="4358109"/>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5257800" y="2438400"/>
            <a:ext cx="3505200" cy="3962400"/>
          </a:xfrm>
        </p:spPr>
        <p:txBody>
          <a:bodyPr/>
          <a:lstStyle>
            <a:extLst/>
          </a:lstStyle>
          <a:p>
            <a:r>
              <a:rPr lang="en-US" sz="2400" b="1" dirty="0" smtClean="0">
                <a:solidFill>
                  <a:srgbClr val="FF0000"/>
                </a:solidFill>
              </a:rPr>
              <a:t>YOUR MIND: </a:t>
            </a:r>
            <a:r>
              <a:rPr lang="en-US" sz="2400" b="1" dirty="0" smtClean="0"/>
              <a:t>Your mind is a 24/7 thinking and feeling machine capable of cranking out an endless stream of sexual thoughts, personal scripts, mental images and emotions</a:t>
            </a:r>
            <a:r>
              <a:rPr lang="en-US" sz="2400" dirty="0" smtClean="0"/>
              <a:t>. </a:t>
            </a:r>
            <a:endParaRPr lang="en-US" sz="2400" dirty="0"/>
          </a:p>
        </p:txBody>
      </p:sp>
    </p:spTree>
  </p:cSld>
  <p:clrMapOvr>
    <a:masterClrMapping/>
  </p:clrMapOvr>
  <p:transition advTm="14555">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3962400"/>
            <a:ext cx="8298485" cy="1524000"/>
          </a:xfrm>
        </p:spPr>
        <p:txBody>
          <a:bodyPr>
            <a:noAutofit/>
          </a:bodyPr>
          <a:lstStyle>
            <a:extLst/>
          </a:lstStyle>
          <a:p>
            <a:r>
              <a:rPr lang="en-US" sz="2400" b="1" dirty="0" smtClean="0">
                <a:solidFill>
                  <a:srgbClr val="FF0000"/>
                </a:solidFill>
              </a:rPr>
              <a:t>SEXUAL THINKING: </a:t>
            </a:r>
            <a:r>
              <a:rPr lang="en-US" sz="2400" b="1" dirty="0" smtClean="0"/>
              <a:t>Some of what your mind tells you about      your sexuality is very helpful in meeting your values-congruent sexual goals. </a:t>
            </a:r>
            <a:r>
              <a:rPr lang="en-US" sz="2000" dirty="0" smtClean="0"/>
              <a:t/>
            </a:r>
            <a:br>
              <a:rPr lang="en-US" sz="2000" dirty="0" smtClean="0"/>
            </a:br>
            <a:endParaRPr lang="en-US" sz="2000" dirty="0"/>
          </a:p>
        </p:txBody>
      </p:sp>
      <p:sp>
        <p:nvSpPr>
          <p:cNvPr id="17" name="Rectangle 16"/>
          <p:cNvSpPr>
            <a:spLocks noGrp="1"/>
          </p:cNvSpPr>
          <p:nvPr>
            <p:ph type="body" sz="quarter" idx="10"/>
          </p:nvPr>
        </p:nvSpPr>
        <p:spPr>
          <a:xfrm>
            <a:off x="304800" y="6307455"/>
            <a:ext cx="8215746" cy="45719"/>
          </a:xfrm>
        </p:spPr>
        <p:txBody>
          <a:bodyPr/>
          <a:lstStyle/>
          <a:p>
            <a:r>
              <a:rPr lang="en-US" sz="2000" dirty="0" smtClean="0"/>
              <a:t>.</a:t>
            </a:r>
            <a:endParaRPr lang="en-US" sz="2000" dirty="0"/>
          </a:p>
        </p:txBody>
      </p:sp>
      <p:pic>
        <p:nvPicPr>
          <p:cNvPr id="6" name="j0313970.jpg"/>
          <p:cNvPicPr>
            <a:picLocks noGrp="1" noChangeAspect="1"/>
          </p:cNvPicPr>
          <p:nvPr>
            <p:ph type="pic" sz="quarter" idx="11"/>
          </p:nvPr>
        </p:nvPicPr>
        <p:blipFill>
          <a:blip r:embed="rId3" cstate="print"/>
          <a:stretch>
            <a:fillRect/>
          </a:stretch>
        </p:blipFill>
        <p:spPr>
          <a:xfrm>
            <a:off x="5791200" y="545345"/>
            <a:ext cx="2607840" cy="3340855"/>
          </a:xfrm>
        </p:spPr>
      </p:pic>
    </p:spTree>
  </p:cSld>
  <p:clrMapOvr>
    <a:masterClrMapping/>
  </p:clrMapOvr>
  <p:transition advTm="14757">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1" y="3962400"/>
            <a:ext cx="8298485" cy="1676400"/>
          </a:xfrm>
        </p:spPr>
        <p:txBody>
          <a:bodyPr>
            <a:noAutofit/>
          </a:bodyPr>
          <a:lstStyle>
            <a:extLst/>
          </a:lstStyle>
          <a:p>
            <a:r>
              <a:rPr lang="en-US" sz="2400" b="1" dirty="0" smtClean="0">
                <a:solidFill>
                  <a:srgbClr val="FF0000"/>
                </a:solidFill>
              </a:rPr>
              <a:t>SEXUAL THINKING: </a:t>
            </a:r>
            <a:r>
              <a:rPr lang="en-US" sz="2400" b="1" dirty="0" smtClean="0"/>
              <a:t>and some of what it tells you is not very helpful and can contribute to getting stuck in a sexual rut</a:t>
            </a:r>
            <a:r>
              <a:rPr lang="en-US" sz="2400" dirty="0" smtClean="0"/>
              <a:t>.</a:t>
            </a:r>
            <a:endParaRPr lang="en-US" sz="2000" dirty="0"/>
          </a:p>
        </p:txBody>
      </p:sp>
      <p:pic>
        <p:nvPicPr>
          <p:cNvPr id="6" name="j0313970.jpg"/>
          <p:cNvPicPr>
            <a:picLocks noGrp="1" noChangeAspect="1"/>
          </p:cNvPicPr>
          <p:nvPr>
            <p:ph type="pic" sz="quarter" idx="11"/>
          </p:nvPr>
        </p:nvPicPr>
        <p:blipFill>
          <a:blip r:embed="rId3" cstate="print"/>
          <a:stretch>
            <a:fillRect/>
          </a:stretch>
        </p:blipFill>
        <p:spPr>
          <a:xfrm>
            <a:off x="4387202" y="1143000"/>
            <a:ext cx="3764374" cy="2514600"/>
          </a:xfrm>
        </p:spPr>
      </p:pic>
    </p:spTree>
  </p:cSld>
  <p:clrMapOvr>
    <a:masterClrMapping/>
  </p:clrMapOvr>
  <p:transition advTm="15164">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066800" y="3962400"/>
            <a:ext cx="7391400" cy="2057400"/>
          </a:xfrm>
        </p:spPr>
        <p:txBody>
          <a:bodyPr>
            <a:noAutofit/>
          </a:bodyPr>
          <a:lstStyle>
            <a:extLst/>
          </a:lstStyle>
          <a:p>
            <a:r>
              <a:rPr lang="en-US" sz="2400" b="1" dirty="0" smtClean="0">
                <a:solidFill>
                  <a:srgbClr val="FF0000"/>
                </a:solidFill>
              </a:rPr>
              <a:t>Helpful thoughts, personal scripts, mental images and</a:t>
            </a:r>
            <a:br>
              <a:rPr lang="en-US" sz="2400" b="1" dirty="0" smtClean="0">
                <a:solidFill>
                  <a:srgbClr val="FF0000"/>
                </a:solidFill>
              </a:rPr>
            </a:br>
            <a:r>
              <a:rPr lang="en-US" sz="2400" b="1" dirty="0" smtClean="0">
                <a:solidFill>
                  <a:srgbClr val="FF0000"/>
                </a:solidFill>
              </a:rPr>
              <a:t>emotions</a:t>
            </a:r>
            <a:r>
              <a:rPr sz="2400" b="1" dirty="0" smtClean="0">
                <a:solidFill>
                  <a:srgbClr val="FF0000"/>
                </a:solidFill>
              </a:rPr>
              <a:t>: </a:t>
            </a:r>
            <a:r>
              <a:rPr sz="2400" b="1" dirty="0" smtClean="0"/>
              <a:t>                  </a:t>
            </a:r>
            <a:br>
              <a:rPr sz="2400" b="1" dirty="0" smtClean="0"/>
            </a:br>
            <a:r>
              <a:rPr sz="2400" b="1" dirty="0" smtClean="0"/>
              <a:t>   support your sexual values and values-congruent goals</a:t>
            </a:r>
            <a:endParaRPr lang="en-US" sz="2400" b="1" dirty="0"/>
          </a:p>
        </p:txBody>
      </p:sp>
      <p:pic>
        <p:nvPicPr>
          <p:cNvPr id="6" name="j0313970.jpg"/>
          <p:cNvPicPr>
            <a:picLocks noGrp="1" noChangeAspect="1"/>
          </p:cNvPicPr>
          <p:nvPr>
            <p:ph type="pic" sz="quarter" idx="11"/>
          </p:nvPr>
        </p:nvPicPr>
        <p:blipFill>
          <a:blip r:embed="rId3" cstate="print"/>
          <a:stretch>
            <a:fillRect/>
          </a:stretch>
        </p:blipFill>
        <p:spPr>
          <a:xfrm>
            <a:off x="5029200" y="1371600"/>
            <a:ext cx="3352800" cy="2514600"/>
          </a:xfrm>
        </p:spPr>
      </p:pic>
    </p:spTree>
  </p:cSld>
  <p:clrMapOvr>
    <a:masterClrMapping/>
  </p:clrMapOvr>
  <p:transition advTm="14492">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8600" y="3962400"/>
            <a:ext cx="8298485" cy="2057400"/>
          </a:xfrm>
        </p:spPr>
        <p:txBody>
          <a:bodyPr>
            <a:noAutofit/>
          </a:bodyPr>
          <a:lstStyle>
            <a:extLst/>
          </a:lstStyle>
          <a:p>
            <a:r>
              <a:rPr sz="2400" b="1" dirty="0" smtClean="0">
                <a:solidFill>
                  <a:srgbClr val="FF0000"/>
                </a:solidFill>
              </a:rPr>
              <a:t>Your Sexual Mind: </a:t>
            </a:r>
            <a:r>
              <a:rPr lang="en-US" sz="2400" b="1" dirty="0" smtClean="0"/>
              <a:t>Many of those thoughts and feelings revolve around some aspect of your sexual identity as a male or female</a:t>
            </a:r>
            <a:r>
              <a:rPr lang="en-US" sz="2000" dirty="0" smtClean="0"/>
              <a:t>.</a:t>
            </a:r>
            <a:br>
              <a:rPr lang="en-US" sz="2000" dirty="0" smtClean="0"/>
            </a:br>
            <a:endParaRPr lang="en-US" sz="2000" dirty="0"/>
          </a:p>
        </p:txBody>
      </p:sp>
      <p:sp>
        <p:nvSpPr>
          <p:cNvPr id="17" name="Rectangle 16"/>
          <p:cNvSpPr>
            <a:spLocks noGrp="1"/>
          </p:cNvSpPr>
          <p:nvPr>
            <p:ph type="body" sz="quarter" idx="10"/>
          </p:nvPr>
        </p:nvSpPr>
        <p:spPr>
          <a:xfrm>
            <a:off x="228600" y="6307456"/>
            <a:ext cx="8215746" cy="45719"/>
          </a:xfrm>
        </p:spPr>
        <p:txBody>
          <a:bodyPr/>
          <a:lstStyle/>
          <a:p>
            <a:endParaRPr lang="en-US" sz="2000" dirty="0" smtClean="0"/>
          </a:p>
          <a:p>
            <a:endParaRPr lang="en-US" sz="2000" dirty="0"/>
          </a:p>
        </p:txBody>
      </p:sp>
      <p:pic>
        <p:nvPicPr>
          <p:cNvPr id="6" name="j0313970.jpg"/>
          <p:cNvPicPr>
            <a:picLocks noGrp="1" noChangeAspect="1"/>
          </p:cNvPicPr>
          <p:nvPr>
            <p:ph type="pic" sz="quarter" idx="11"/>
          </p:nvPr>
        </p:nvPicPr>
        <p:blipFill>
          <a:blip r:embed="rId3" cstate="print"/>
          <a:stretch>
            <a:fillRect/>
          </a:stretch>
        </p:blipFill>
        <p:spPr>
          <a:xfrm>
            <a:off x="3962400" y="914400"/>
            <a:ext cx="4419600" cy="3124200"/>
          </a:xfrm>
        </p:spPr>
      </p:pic>
    </p:spTree>
  </p:cSld>
  <p:clrMapOvr>
    <a:masterClrMapping/>
  </p:clrMapOvr>
  <p:transition advTm="1468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390471.jpg"/>
          <p:cNvPicPr>
            <a:picLocks noGrp="1" noChangeAspect="1"/>
          </p:cNvPicPr>
          <p:nvPr>
            <p:ph type="pic" sz="quarter" idx="10"/>
          </p:nvPr>
        </p:nvPicPr>
        <p:blipFill>
          <a:blip r:embed="rId3" cstate="print"/>
          <a:stretch>
            <a:fillRect/>
          </a:stretch>
        </p:blipFill>
        <p:spPr>
          <a:xfrm>
            <a:off x="419375" y="999188"/>
            <a:ext cx="4640305" cy="4640305"/>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pic>
      <p:sp>
        <p:nvSpPr>
          <p:cNvPr id="3" name="Rectangle 2"/>
          <p:cNvSpPr>
            <a:spLocks noGrp="1"/>
          </p:cNvSpPr>
          <p:nvPr>
            <p:ph type="body" sz="quarter" idx="11"/>
          </p:nvPr>
        </p:nvSpPr>
        <p:spPr>
          <a:xfrm>
            <a:off x="5257800" y="3048000"/>
            <a:ext cx="3505200" cy="3276600"/>
          </a:xfrm>
        </p:spPr>
        <p:txBody>
          <a:bodyPr/>
          <a:lstStyle>
            <a:extLst/>
          </a:lstStyle>
          <a:p>
            <a:r>
              <a:rPr lang="en-US" sz="2400" b="1" dirty="0" smtClean="0">
                <a:solidFill>
                  <a:srgbClr val="FF0000"/>
                </a:solidFill>
              </a:rPr>
              <a:t>Sexual Identity: </a:t>
            </a:r>
            <a:r>
              <a:rPr lang="en-US" sz="2400" b="1" dirty="0" smtClean="0"/>
              <a:t>there are four dimensions  of your sexual identity:</a:t>
            </a:r>
          </a:p>
          <a:p>
            <a:r>
              <a:rPr lang="en-US" sz="2400" b="1" dirty="0" smtClean="0"/>
              <a:t>(1) biological sex</a:t>
            </a:r>
          </a:p>
          <a:p>
            <a:r>
              <a:rPr lang="en-US" sz="2400" b="1" dirty="0" smtClean="0"/>
              <a:t>(2) gender identity</a:t>
            </a:r>
          </a:p>
          <a:p>
            <a:r>
              <a:rPr lang="en-US" sz="2400" b="1" dirty="0" smtClean="0"/>
              <a:t>(3) gender role</a:t>
            </a:r>
          </a:p>
          <a:p>
            <a:r>
              <a:rPr lang="en-US" sz="2400" b="1" dirty="0" smtClean="0"/>
              <a:t>(4) sexual orientation</a:t>
            </a:r>
          </a:p>
        </p:txBody>
      </p:sp>
    </p:spTree>
  </p:cSld>
  <p:clrMapOvr>
    <a:masterClrMapping/>
  </p:clrMapOvr>
  <p:transition advTm="14758">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PhotoAlbum">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579</Words>
  <Application>Microsoft Office PowerPoint</Application>
  <PresentationFormat>On-screen Show (4:3)</PresentationFormat>
  <Paragraphs>55</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ClassicPhotoAlbum</vt:lpstr>
      <vt:lpstr>Office Theme</vt:lpstr>
      <vt:lpstr>Sex-ACT: unleash the power of your sexual mind with acceptance and commitment therapy</vt:lpstr>
      <vt:lpstr>Slide 2</vt:lpstr>
      <vt:lpstr>Acceptance and commitment therapy: can help you unleash the power of your sexual mind by understanding and accepting your sexual thinking. </vt:lpstr>
      <vt:lpstr>Slide 4</vt:lpstr>
      <vt:lpstr>SEXUAL THINKING: Some of what your mind tells you about      your sexuality is very helpful in meeting your values-congruent sexual goals.  </vt:lpstr>
      <vt:lpstr>SEXUAL THINKING: and some of what it tells you is not very helpful and can contribute to getting stuck in a sexual rut.</vt:lpstr>
      <vt:lpstr>Helpful thoughts, personal scripts, mental images and emotions:                       support your sexual values and values-congruent goals</vt:lpstr>
      <vt:lpstr>Your Sexual Mind: Many of those thoughts and feelings revolve around some aspect of your sexual identity as a male or female. </vt:lpstr>
      <vt:lpstr>Slide 9</vt:lpstr>
      <vt:lpstr>Biological Sex: Your sexual anatomy and physiology influence your sexual identity throughout your life.   </vt:lpstr>
      <vt:lpstr>Slide 11</vt:lpstr>
      <vt:lpstr>Gender Role:                       your gender role is your external portrayal (your behavior) of your gender identity.</vt:lpstr>
      <vt:lpstr>Slide 13</vt:lpstr>
      <vt:lpstr>Slide 14</vt:lpstr>
      <vt:lpstr>Getting Unstuck: breaking through barriers starts with identifying sexual values and setting values-congruent goals that represent who we are and where we want to go.  </vt:lpstr>
      <vt:lpstr>Slide 16</vt:lpstr>
      <vt:lpstr>Slide 17</vt:lpstr>
      <vt:lpstr>Getting Unstuck: Continues with acceptance and willingness training. Learning how to co-exist with unhelpful thoughts and  lack of control while taking values-congruent action.   </vt:lpstr>
      <vt:lpstr>Slide 19</vt:lpstr>
      <vt:lpstr>In Closing: your sexuality is a powerful life force that you can unleash whenever you choose to despite the unhelpful sexual baggage you (and I) carry around. You can drop the bags and move forward committing to the sexual life you want and deserve or you can let the bags weigh you down and keep you stuck.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2012-07-09T14:13:09Z</dcterms:created>
  <dcterms:modified xsi:type="dcterms:W3CDTF">2012-07-13T20:00:09Z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